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4" r:id="rId6"/>
    <p:sldId id="259" r:id="rId7"/>
    <p:sldId id="266" r:id="rId8"/>
    <p:sldId id="261" r:id="rId9"/>
    <p:sldId id="267" r:id="rId10"/>
    <p:sldId id="262" r:id="rId11"/>
    <p:sldId id="263" r:id="rId12"/>
    <p:sldId id="265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ulie" initials="J" lastIdx="1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28" autoAdjust="0"/>
  </p:normalViewPr>
  <p:slideViewPr>
    <p:cSldViewPr>
      <p:cViewPr>
        <p:scale>
          <a:sx n="77" d="100"/>
          <a:sy n="77" d="100"/>
        </p:scale>
        <p:origin x="-117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1-11-16T20:25:36.271" idx="7">
    <p:pos x="-751" y="956"/>
    <p:text>I'm not sure if fotographiert is a verb in past tense and is just irregular. If it is then your fine. 
If your not sure you could always say
Ich habe viel fotos gemacht. </p:tex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CF3F1-9954-4F6E-9FE4-9A68207CAEBE}" type="datetimeFigureOut">
              <a:rPr lang="en-US" smtClean="0"/>
              <a:pPr/>
              <a:t>11/23/2011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EF2DF-4B66-4664-8D9A-ACE2FF5151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8220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CF3F1-9954-4F6E-9FE4-9A68207CAEBE}" type="datetimeFigureOut">
              <a:rPr lang="en-US" smtClean="0"/>
              <a:pPr/>
              <a:t>11/23/2011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EF2DF-4B66-4664-8D9A-ACE2FF5151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0855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CF3F1-9954-4F6E-9FE4-9A68207CAEBE}" type="datetimeFigureOut">
              <a:rPr lang="en-US" smtClean="0"/>
              <a:pPr/>
              <a:t>11/23/2011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EF2DF-4B66-4664-8D9A-ACE2FF5151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009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CF3F1-9954-4F6E-9FE4-9A68207CAEBE}" type="datetimeFigureOut">
              <a:rPr lang="en-US" smtClean="0"/>
              <a:pPr/>
              <a:t>11/23/2011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EF2DF-4B66-4664-8D9A-ACE2FF5151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1736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CF3F1-9954-4F6E-9FE4-9A68207CAEBE}" type="datetimeFigureOut">
              <a:rPr lang="en-US" smtClean="0"/>
              <a:pPr/>
              <a:t>11/23/2011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EF2DF-4B66-4664-8D9A-ACE2FF5151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101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CF3F1-9954-4F6E-9FE4-9A68207CAEBE}" type="datetimeFigureOut">
              <a:rPr lang="en-US" smtClean="0"/>
              <a:pPr/>
              <a:t>11/23/2011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EF2DF-4B66-4664-8D9A-ACE2FF5151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742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CF3F1-9954-4F6E-9FE4-9A68207CAEBE}" type="datetimeFigureOut">
              <a:rPr lang="en-US" smtClean="0"/>
              <a:pPr/>
              <a:t>11/23/2011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EF2DF-4B66-4664-8D9A-ACE2FF5151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639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CF3F1-9954-4F6E-9FE4-9A68207CAEBE}" type="datetimeFigureOut">
              <a:rPr lang="en-US" smtClean="0"/>
              <a:pPr/>
              <a:t>11/23/2011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EF2DF-4B66-4664-8D9A-ACE2FF5151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4287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CF3F1-9954-4F6E-9FE4-9A68207CAEBE}" type="datetimeFigureOut">
              <a:rPr lang="en-US" smtClean="0"/>
              <a:pPr/>
              <a:t>11/23/2011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EF2DF-4B66-4664-8D9A-ACE2FF5151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3796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CF3F1-9954-4F6E-9FE4-9A68207CAEBE}" type="datetimeFigureOut">
              <a:rPr lang="en-US" smtClean="0"/>
              <a:pPr/>
              <a:t>11/23/2011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EF2DF-4B66-4664-8D9A-ACE2FF5151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5216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CF3F1-9954-4F6E-9FE4-9A68207CAEBE}" type="datetimeFigureOut">
              <a:rPr lang="en-US" smtClean="0"/>
              <a:pPr/>
              <a:t>11/23/2011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EF2DF-4B66-4664-8D9A-ACE2FF5151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9110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DCF3F1-9954-4F6E-9FE4-9A68207CAEBE}" type="datetimeFigureOut">
              <a:rPr lang="en-US" smtClean="0"/>
              <a:pPr/>
              <a:t>11/23/2011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4EF2DF-4B66-4664-8D9A-ACE2FF5151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558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9.wav"/><Relationship Id="rId1" Type="http://schemas.microsoft.com/office/2007/relationships/media" Target="../media/media9.wav"/><Relationship Id="rId6" Type="http://schemas.openxmlformats.org/officeDocument/2006/relationships/image" Target="../media/image3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.png"/><Relationship Id="rId2" Type="http://schemas.openxmlformats.org/officeDocument/2006/relationships/audio" Target="../media/media10.wav"/><Relationship Id="rId1" Type="http://schemas.microsoft.com/office/2007/relationships/media" Target="../media/media10.wav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1.wav"/><Relationship Id="rId1" Type="http://schemas.microsoft.com/office/2007/relationships/media" Target="../media/media11.wav"/><Relationship Id="rId6" Type="http://schemas.openxmlformats.org/officeDocument/2006/relationships/image" Target="../media/image3.png"/><Relationship Id="rId5" Type="http://schemas.openxmlformats.org/officeDocument/2006/relationships/image" Target="../media/image21.wmf"/><Relationship Id="rId4" Type="http://schemas.openxmlformats.org/officeDocument/2006/relationships/image" Target="../media/image20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2.wav"/><Relationship Id="rId1" Type="http://schemas.microsoft.com/office/2007/relationships/media" Target="../media/media12.wav"/><Relationship Id="rId5" Type="http://schemas.openxmlformats.org/officeDocument/2006/relationships/image" Target="../media/image3.png"/><Relationship Id="rId4" Type="http://schemas.openxmlformats.org/officeDocument/2006/relationships/image" Target="../media/image22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3.wav"/><Relationship Id="rId1" Type="http://schemas.microsoft.com/office/2007/relationships/media" Target="../media/media13.wav"/><Relationship Id="rId5" Type="http://schemas.openxmlformats.org/officeDocument/2006/relationships/image" Target="../media/image3.png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4.wav"/><Relationship Id="rId1" Type="http://schemas.microsoft.com/office/2007/relationships/media" Target="../media/media14.wav"/><Relationship Id="rId6" Type="http://schemas.openxmlformats.org/officeDocument/2006/relationships/image" Target="../media/image3.png"/><Relationship Id="rId5" Type="http://schemas.openxmlformats.org/officeDocument/2006/relationships/image" Target="../media/image2.wmf"/><Relationship Id="rId4" Type="http://schemas.openxmlformats.org/officeDocument/2006/relationships/image" Target="../media/image24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3.png"/><Relationship Id="rId5" Type="http://schemas.openxmlformats.org/officeDocument/2006/relationships/image" Target="../media/image2.wmf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5" Type="http://schemas.openxmlformats.org/officeDocument/2006/relationships/image" Target="../media/image3.png"/><Relationship Id="rId4" Type="http://schemas.openxmlformats.org/officeDocument/2006/relationships/image" Target="../media/image4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5" Type="http://schemas.openxmlformats.org/officeDocument/2006/relationships/image" Target="../media/image3.pn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6" Type="http://schemas.openxmlformats.org/officeDocument/2006/relationships/image" Target="../media/image3.png"/><Relationship Id="rId5" Type="http://schemas.openxmlformats.org/officeDocument/2006/relationships/image" Target="../media/image8.wmf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6.wav"/><Relationship Id="rId1" Type="http://schemas.microsoft.com/office/2007/relationships/media" Target="../media/media6.wav"/><Relationship Id="rId6" Type="http://schemas.openxmlformats.org/officeDocument/2006/relationships/image" Target="../media/image3.png"/><Relationship Id="rId5" Type="http://schemas.microsoft.com/office/2007/relationships/hdphoto" Target="../media/hdphoto1.wdp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comments" Target="../comments/comment1.xml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.png"/><Relationship Id="rId2" Type="http://schemas.openxmlformats.org/officeDocument/2006/relationships/audio" Target="../media/media7.wav"/><Relationship Id="rId1" Type="http://schemas.microsoft.com/office/2007/relationships/media" Target="../media/media7.wav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8.wav"/><Relationship Id="rId1" Type="http://schemas.microsoft.com/office/2007/relationships/media" Target="../media/media8.wav"/><Relationship Id="rId6" Type="http://schemas.openxmlformats.org/officeDocument/2006/relationships/image" Target="../media/image3.png"/><Relationship Id="rId5" Type="http://schemas.openxmlformats.org/officeDocument/2006/relationships/image" Target="../media/image14.jpeg"/><Relationship Id="rId4" Type="http://schemas.openxmlformats.org/officeDocument/2006/relationships/image" Target="../media/image1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Mein Ferien</a:t>
            </a:r>
            <a:endParaRPr lang="de-D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tx2"/>
                </a:solidFill>
              </a:rPr>
              <a:t>Anneliese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Timlin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1271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Ich habe im Restaurant gegessen.</a:t>
            </a:r>
            <a:endParaRPr lang="de-DE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168" y="2319337"/>
            <a:ext cx="4524703" cy="312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4787" y="2200275"/>
            <a:ext cx="2921487" cy="336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382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2101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10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Ich habe viele Tiere gesehen.</a:t>
            </a:r>
            <a:endParaRPr lang="de-D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600" y="4171950"/>
            <a:ext cx="3378200" cy="25336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400" y="1219200"/>
            <a:ext cx="3685400" cy="27640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2133600"/>
            <a:ext cx="4495800" cy="3371850"/>
          </a:xfrm>
          <a:prstGeom prst="rect">
            <a:avLst/>
          </a:prstGeom>
        </p:spPr>
      </p:pic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382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655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10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0848" y="1079856"/>
            <a:ext cx="8229600" cy="1143000"/>
          </a:xfrm>
        </p:spPr>
        <p:txBody>
          <a:bodyPr>
            <a:normAutofit/>
          </a:bodyPr>
          <a:lstStyle/>
          <a:p>
            <a:r>
              <a:rPr lang="de-DE" dirty="0" smtClean="0"/>
              <a:t>Ich habe den Films geschauen.</a:t>
            </a:r>
            <a:endParaRPr lang="de-DE" dirty="0"/>
          </a:p>
        </p:txBody>
      </p:sp>
      <p:pic>
        <p:nvPicPr>
          <p:cNvPr id="8194" name="Picture 2" descr="C:\Documents and Settings\Peachfuzz Timlin\Local Settings\Temporary Internet Files\Content.IE5\H2Y8HV3J\MC900250766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8359" y="3657600"/>
            <a:ext cx="2076261" cy="2429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Documents and Settings\Peachfuzz Timlin\Local Settings\Temporary Internet Files\Content.IE5\A9BQOK5R\MC900028893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2514600"/>
            <a:ext cx="3674198" cy="3468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382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7040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10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5162"/>
          </a:xfrm>
        </p:spPr>
        <p:txBody>
          <a:bodyPr>
            <a:normAutofit/>
          </a:bodyPr>
          <a:lstStyle/>
          <a:p>
            <a:r>
              <a:rPr lang="de-DE" dirty="0" smtClean="0"/>
              <a:t>Ich habe Karten gespielt mit meiner Schwester.</a:t>
            </a:r>
            <a:endParaRPr lang="de-DE" dirty="0"/>
          </a:p>
        </p:txBody>
      </p:sp>
      <p:pic>
        <p:nvPicPr>
          <p:cNvPr id="9219" name="Picture 3" descr="C:\Documents and Settings\Peachfuzz Timlin\Local Settings\Temporary Internet Files\Content.IE5\UYKWX65I\MC900065210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3124200"/>
            <a:ext cx="2514600" cy="2357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82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3895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10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Es hat mir gut gefallen!</a:t>
            </a:r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1600200"/>
            <a:ext cx="6045200" cy="4533900"/>
          </a:xfrm>
          <a:prstGeom prst="rect">
            <a:avLst/>
          </a:prstGeom>
        </p:spPr>
      </p:pic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82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823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10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2023820"/>
            <a:ext cx="6705600" cy="13716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de-DE" sz="4000" dirty="0" smtClean="0"/>
              <a:t>Du sollst in Colorado gehen! Es ist sehr schön.</a:t>
            </a:r>
            <a:endParaRPr lang="de-DE" sz="4000" dirty="0"/>
          </a:p>
        </p:txBody>
      </p:sp>
      <p:pic>
        <p:nvPicPr>
          <p:cNvPr id="10242" name="Picture 2" descr="C:\Documents and Settings\Peachfuzz Timlin\Local Settings\Temporary Internet Files\Content.IE5\2SS9TR4J\MC900423171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637699">
            <a:off x="1160738" y="348922"/>
            <a:ext cx="1827886" cy="1827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Documents and Settings\Peachfuzz Timlin\Local Settings\Temporary Internet Files\Content.IE5\A9BQOK5R\MC900436698[2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93605">
            <a:off x="5551970" y="3868820"/>
            <a:ext cx="2740025" cy="149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Audio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382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7451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10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Ich war in Colorado mit meiner Familie.</a:t>
            </a:r>
            <a:endParaRPr lang="de-DE" dirty="0"/>
          </a:p>
        </p:txBody>
      </p:sp>
      <p:pic>
        <p:nvPicPr>
          <p:cNvPr id="1027" name="Picture 3" descr="C:\Documents and Settings\Peachfuzz Timlin\Local Settings\Temporary Internet Files\Content.IE5\CMIEF3GN\MC900189586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796760"/>
            <a:ext cx="5854485" cy="459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Documents and Settings\Peachfuzz Timlin\Local Settings\Temporary Internet Files\Content.IE5\A9BQOK5R\MC900436698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91398">
            <a:off x="5932273" y="4854349"/>
            <a:ext cx="2740025" cy="149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Audio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382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4314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10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Wir haben nach meine Freundins Haus übernacht.</a:t>
            </a:r>
            <a:endParaRPr lang="de-DE" dirty="0"/>
          </a:p>
        </p:txBody>
      </p:sp>
      <p:pic>
        <p:nvPicPr>
          <p:cNvPr id="2051" name="Picture 3" descr="C:\Documents and Settings\Peachfuzz Timlin\Local Settings\Temporary Internet Files\Content.IE5\52N0RCJA\MC900391412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1828800"/>
            <a:ext cx="3920795" cy="4089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82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6207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10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Ich habe meine Tante besucht.</a:t>
            </a:r>
            <a:endParaRPr lang="de-D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428750"/>
            <a:ext cx="6731000" cy="5048250"/>
          </a:xfrm>
          <a:prstGeom prst="rect">
            <a:avLst/>
          </a:prstGeom>
        </p:spPr>
      </p:pic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82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4943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10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Ich habe den Bergen besichtigt.</a:t>
            </a:r>
            <a:endParaRPr lang="de-DE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4936" y="2438400"/>
            <a:ext cx="3952875" cy="316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82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5409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10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Ich bin jeden tag gewandert.</a:t>
            </a:r>
            <a:endParaRPr lang="de-D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1828800"/>
            <a:ext cx="5892800" cy="4419600"/>
          </a:xfrm>
          <a:prstGeom prst="rect">
            <a:avLst/>
          </a:prstGeom>
        </p:spPr>
      </p:pic>
      <p:pic>
        <p:nvPicPr>
          <p:cNvPr id="4098" name="Picture 2" descr="C:\Documents and Settings\Peachfuzz Timlin\Local Settings\Temporary Internet Files\Content.IE5\V5533VYV\MC900391038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60049">
            <a:off x="3389499" y="3306885"/>
            <a:ext cx="837590" cy="874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Audio 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382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72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10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Ich bin geschwommen.</a:t>
            </a:r>
            <a:endParaRPr lang="de-DE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01" b="100000" l="1951" r="9629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2302" y="2970508"/>
            <a:ext cx="6781800" cy="29376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Oval 6"/>
          <p:cNvSpPr/>
          <p:nvPr/>
        </p:nvSpPr>
        <p:spPr>
          <a:xfrm>
            <a:off x="2014455" y="2437108"/>
            <a:ext cx="765229" cy="69032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2445179" y="3200400"/>
            <a:ext cx="228600" cy="2667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2216579" y="1884012"/>
            <a:ext cx="228600" cy="2667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2359293" y="1453288"/>
            <a:ext cx="228600" cy="2667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1432302" y="2170408"/>
            <a:ext cx="457200" cy="5334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1785855" y="1707718"/>
            <a:ext cx="228600" cy="2667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382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6631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10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Ich habe viel fotographiert.</a:t>
            </a:r>
            <a:endParaRPr lang="de-DE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1143000"/>
            <a:ext cx="3429000" cy="25717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8700" y="3276600"/>
            <a:ext cx="4597400" cy="344805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143000"/>
            <a:ext cx="3683000" cy="2762250"/>
          </a:xfrm>
          <a:prstGeom prst="rect">
            <a:avLst/>
          </a:prstGeom>
        </p:spPr>
      </p:pic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382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2298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10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Ich bin im Kino gegangen.</a:t>
            </a:r>
            <a:endParaRPr lang="de-DE" dirty="0"/>
          </a:p>
        </p:txBody>
      </p:sp>
      <p:pic>
        <p:nvPicPr>
          <p:cNvPr id="7171" name="Picture 3" descr="C:\Documents and Settings\Peachfuzz Timlin\Local Settings\Temporary Internet Files\Content.IE5\KV6G1SM4\MC900384286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8771" y="4303019"/>
            <a:ext cx="1603858" cy="1802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Documents and Settings\Peachfuzz Timlin\Local Settings\Temporary Internet Files\Content.IE5\V3SW0O67\MP900399275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2629" y="1600200"/>
            <a:ext cx="5143500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Audio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382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9177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10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</TotalTime>
  <Words>96</Words>
  <Application>Microsoft Office PowerPoint</Application>
  <PresentationFormat>On-screen Show (4:3)</PresentationFormat>
  <Paragraphs>16</Paragraphs>
  <Slides>15</Slides>
  <Notes>0</Notes>
  <HiddenSlides>0</HiddenSlides>
  <MMClips>14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Mein Ferien</vt:lpstr>
      <vt:lpstr>Ich war in Colorado mit meiner Familie.</vt:lpstr>
      <vt:lpstr>Wir haben nach meine Freundins Haus übernacht.</vt:lpstr>
      <vt:lpstr>Ich habe meine Tante besucht.</vt:lpstr>
      <vt:lpstr>Ich habe den Bergen besichtigt.</vt:lpstr>
      <vt:lpstr>Ich bin jeden tag gewandert.</vt:lpstr>
      <vt:lpstr>Ich bin geschwommen.</vt:lpstr>
      <vt:lpstr>Ich habe viel fotographiert.</vt:lpstr>
      <vt:lpstr>Ich bin im Kino gegangen.</vt:lpstr>
      <vt:lpstr>Ich habe im Restaurant gegessen.</vt:lpstr>
      <vt:lpstr>Ich habe viele Tiere gesehen.</vt:lpstr>
      <vt:lpstr>Ich habe den Films geschauen.</vt:lpstr>
      <vt:lpstr>Ich habe Karten gespielt mit meiner Schwester.</vt:lpstr>
      <vt:lpstr>Es hat mir gut gefallen!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Mein ferien</dc:title>
  <dc:creator>Claire Timlin</dc:creator>
  <cp:lastModifiedBy>Timlin</cp:lastModifiedBy>
  <cp:revision>19</cp:revision>
  <dcterms:created xsi:type="dcterms:W3CDTF">2011-11-16T02:33:57Z</dcterms:created>
  <dcterms:modified xsi:type="dcterms:W3CDTF">2011-11-23T20:55:20Z</dcterms:modified>
</cp:coreProperties>
</file>